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563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419C-73B7-4AFD-B711-2BCFF908EA21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844B-CE82-43DB-8D43-651BD96BED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259632"/>
            <a:ext cx="5829300" cy="35409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ММ\2019-02-18 План ФХД 2019\План ФХД 2019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51520"/>
            <a:ext cx="597666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ММ\2019-02-18 План ФХД 2019\План ФХД 2019 002.jpg"/>
          <p:cNvPicPr>
            <a:picLocks noChangeAspect="1" noChangeArrowheads="1"/>
          </p:cNvPicPr>
          <p:nvPr/>
        </p:nvPicPr>
        <p:blipFill>
          <a:blip r:embed="rId3" cstate="print"/>
          <a:srcRect l="898" t="4869" r="8309" b="37885"/>
          <a:stretch>
            <a:fillRect/>
          </a:stretch>
        </p:blipFill>
        <p:spPr bwMode="auto">
          <a:xfrm>
            <a:off x="476672" y="4716016"/>
            <a:ext cx="5904656" cy="399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ММ\2019-02-18 План ФХД 2019\План ФХД 2019 003.jpg"/>
          <p:cNvPicPr>
            <a:picLocks noChangeAspect="1" noChangeArrowheads="1"/>
          </p:cNvPicPr>
          <p:nvPr/>
        </p:nvPicPr>
        <p:blipFill>
          <a:blip r:embed="rId2" cstate="print"/>
          <a:srcRect t="12015" r="2190" b="16648"/>
          <a:stretch>
            <a:fillRect/>
          </a:stretch>
        </p:blipFill>
        <p:spPr bwMode="auto">
          <a:xfrm>
            <a:off x="188640" y="251520"/>
            <a:ext cx="63367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ММ\2019-02-18 План ФХД 2019\План ФХД 2019 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025" r="3168" b="6913"/>
          <a:stretch>
            <a:fillRect/>
          </a:stretch>
        </p:blipFill>
        <p:spPr bwMode="auto">
          <a:xfrm>
            <a:off x="260648" y="4499992"/>
            <a:ext cx="626469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ММ\2019-02-18 План ФХД 2019\План ФХД 2019 005.jpg"/>
          <p:cNvPicPr>
            <a:picLocks noChangeAspect="1" noChangeArrowheads="1"/>
          </p:cNvPicPr>
          <p:nvPr/>
        </p:nvPicPr>
        <p:blipFill>
          <a:blip r:embed="rId2" cstate="print"/>
          <a:srcRect l="1501" t="9236" r="2863" b="15721"/>
          <a:stretch>
            <a:fillRect/>
          </a:stretch>
        </p:blipFill>
        <p:spPr bwMode="auto">
          <a:xfrm>
            <a:off x="188640" y="179512"/>
            <a:ext cx="640871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ММ\2019-02-18 План ФХД 2019\План ФХД 2019 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819" r="2167" b="14749"/>
          <a:stretch>
            <a:fillRect/>
          </a:stretch>
        </p:blipFill>
        <p:spPr bwMode="auto">
          <a:xfrm>
            <a:off x="260648" y="4644008"/>
            <a:ext cx="640871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М\2019-02-18 План ФХД 2019\План ФХД 2019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51520"/>
            <a:ext cx="6480720" cy="448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2019-03-27T05:04:50Z</dcterms:created>
  <dcterms:modified xsi:type="dcterms:W3CDTF">2019-03-27T05:11:42Z</dcterms:modified>
</cp:coreProperties>
</file>